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6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3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7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5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3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8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1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3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6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2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75F04-5280-4672-808B-FED3B7171B2F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E79ED-0B2E-4D60-B148-E1F2627CC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PLANIRANJE GEODETSKIH RADOVA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9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4586"/>
            <a:ext cx="8748464" cy="6655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72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7488832" cy="64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960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56087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4069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29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3999" cy="6857999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94625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PLANIRANJE GEODETSKIH RADOVA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3</cp:revision>
  <dcterms:created xsi:type="dcterms:W3CDTF">2017-12-13T12:06:04Z</dcterms:created>
  <dcterms:modified xsi:type="dcterms:W3CDTF">2017-12-13T12:18:41Z</dcterms:modified>
</cp:coreProperties>
</file>