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74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3003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1765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9221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8556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13697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5695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2299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7198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1261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41864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9914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55295-5820-49F5-B8F4-C8963DBEDBAD}" type="datetimeFigureOut">
              <a:rPr lang="sr-Latn-RS" smtClean="0"/>
              <a:t>9.12.2019.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7AF3B-872D-437B-A75F-2A2C6810BBD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38824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МРЕЖНИ ПЛАН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91577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262939"/>
              </p:ext>
            </p:extLst>
          </p:nvPr>
        </p:nvGraphicFramePr>
        <p:xfrm>
          <a:off x="802469" y="214603"/>
          <a:ext cx="7416824" cy="27362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6517"/>
                <a:gridCol w="849197"/>
                <a:gridCol w="1074385"/>
                <a:gridCol w="1075144"/>
                <a:gridCol w="1074385"/>
                <a:gridCol w="1075144"/>
                <a:gridCol w="1182052"/>
              </a:tblGrid>
              <a:tr h="408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Активност</a:t>
                      </a: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Трајање </a:t>
                      </a:r>
                      <a:endParaRPr lang="sr-Latn-RS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(у данима)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Наредне активности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Претходне активности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Рани </a:t>
                      </a:r>
                      <a:endParaRPr lang="sr-Latn-RS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завршетак (ЕF)</a:t>
                      </a: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Касни завршетак (LF)</a:t>
                      </a: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Укупна временска резерва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1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2;3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2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4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3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4;5;6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4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8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7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6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9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7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8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8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9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-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554129" y="4016995"/>
            <a:ext cx="891031" cy="810972"/>
            <a:chOff x="0" y="0"/>
            <a:chExt cx="891608" cy="812003"/>
          </a:xfrm>
        </p:grpSpPr>
        <p:sp>
          <p:nvSpPr>
            <p:cNvPr id="7" name="Flowchart: Summing Junction 6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1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0" name="Text Box 2"/>
            <p:cNvSpPr txBox="1">
              <a:spLocks noChangeArrowheads="1"/>
            </p:cNvSpPr>
            <p:nvPr/>
          </p:nvSpPr>
          <p:spPr bwMode="auto">
            <a:xfrm>
              <a:off x="28241" y="229640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1" name="Text Box 2"/>
            <p:cNvSpPr txBox="1">
              <a:spLocks noChangeArrowheads="1"/>
            </p:cNvSpPr>
            <p:nvPr/>
          </p:nvSpPr>
          <p:spPr bwMode="auto">
            <a:xfrm>
              <a:off x="413936" y="22096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endParaRPr lang="sr-Latn-RS" sz="1200" dirty="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688874" y="3360167"/>
            <a:ext cx="798195" cy="811530"/>
            <a:chOff x="0" y="0"/>
            <a:chExt cx="798195" cy="812003"/>
          </a:xfrm>
        </p:grpSpPr>
        <p:sp>
          <p:nvSpPr>
            <p:cNvPr id="31" name="Flowchart: Summing Junction 30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32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2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3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845813" y="4827967"/>
            <a:ext cx="798195" cy="811530"/>
            <a:chOff x="0" y="0"/>
            <a:chExt cx="798195" cy="812003"/>
          </a:xfrm>
        </p:grpSpPr>
        <p:sp>
          <p:nvSpPr>
            <p:cNvPr id="35" name="Flowchart: Summing Junction 34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36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3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7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cxnSp>
        <p:nvCxnSpPr>
          <p:cNvPr id="66" name="Straight Arrow Connector 65"/>
          <p:cNvCxnSpPr/>
          <p:nvPr/>
        </p:nvCxnSpPr>
        <p:spPr>
          <a:xfrm flipV="1">
            <a:off x="3314224" y="3957067"/>
            <a:ext cx="445770" cy="26670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7" idx="5"/>
          </p:cNvCxnSpPr>
          <p:nvPr/>
        </p:nvCxnSpPr>
        <p:spPr>
          <a:xfrm>
            <a:off x="3234990" y="4710201"/>
            <a:ext cx="610823" cy="45114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11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72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475772"/>
              </p:ext>
            </p:extLst>
          </p:nvPr>
        </p:nvGraphicFramePr>
        <p:xfrm>
          <a:off x="802469" y="214603"/>
          <a:ext cx="7416824" cy="27362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6517"/>
                <a:gridCol w="849197"/>
                <a:gridCol w="1074385"/>
                <a:gridCol w="1075144"/>
                <a:gridCol w="1074385"/>
                <a:gridCol w="1075144"/>
                <a:gridCol w="1182052"/>
              </a:tblGrid>
              <a:tr h="408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Активност</a:t>
                      </a: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Трајање </a:t>
                      </a:r>
                      <a:endParaRPr lang="sr-Latn-RS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(у данима)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Наредне активности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Претходне активности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Рани </a:t>
                      </a:r>
                      <a:endParaRPr lang="sr-Latn-RS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завршетак (ЕF)</a:t>
                      </a: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Касни завршетак (LF)</a:t>
                      </a: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Укупна временска резерва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1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2;3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2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4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3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4;5;6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4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8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7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6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9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7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8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8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9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-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756761" y="4016995"/>
            <a:ext cx="891031" cy="810972"/>
            <a:chOff x="0" y="0"/>
            <a:chExt cx="891608" cy="812003"/>
          </a:xfrm>
        </p:grpSpPr>
        <p:sp>
          <p:nvSpPr>
            <p:cNvPr id="7" name="Flowchart: Summing Junction 6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1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0" name="Text Box 2"/>
            <p:cNvSpPr txBox="1">
              <a:spLocks noChangeArrowheads="1"/>
            </p:cNvSpPr>
            <p:nvPr/>
          </p:nvSpPr>
          <p:spPr bwMode="auto">
            <a:xfrm>
              <a:off x="28241" y="229640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1" name="Text Box 2"/>
            <p:cNvSpPr txBox="1">
              <a:spLocks noChangeArrowheads="1"/>
            </p:cNvSpPr>
            <p:nvPr/>
          </p:nvSpPr>
          <p:spPr bwMode="auto">
            <a:xfrm>
              <a:off x="413936" y="22096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891506" y="3360167"/>
            <a:ext cx="798195" cy="811530"/>
            <a:chOff x="0" y="0"/>
            <a:chExt cx="798195" cy="812003"/>
          </a:xfrm>
        </p:grpSpPr>
        <p:sp>
          <p:nvSpPr>
            <p:cNvPr id="31" name="Flowchart: Summing Junction 30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32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2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3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612106" y="5407407"/>
            <a:ext cx="798195" cy="811530"/>
            <a:chOff x="0" y="0"/>
            <a:chExt cx="798195" cy="812003"/>
          </a:xfrm>
        </p:grpSpPr>
        <p:sp>
          <p:nvSpPr>
            <p:cNvPr id="35" name="Flowchart: Summing Junction 34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36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3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7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873851" y="5406772"/>
            <a:ext cx="798195" cy="811530"/>
            <a:chOff x="0" y="0"/>
            <a:chExt cx="798195" cy="812003"/>
          </a:xfrm>
        </p:grpSpPr>
        <p:sp>
          <p:nvSpPr>
            <p:cNvPr id="39" name="Flowchart: Summing Junction 38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40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6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1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914106" y="5308347"/>
            <a:ext cx="798195" cy="811530"/>
            <a:chOff x="0" y="0"/>
            <a:chExt cx="798195" cy="812003"/>
          </a:xfrm>
        </p:grpSpPr>
        <p:sp>
          <p:nvSpPr>
            <p:cNvPr id="43" name="Flowchart: Summing Junction 42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44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9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5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818606" y="4375532"/>
            <a:ext cx="798195" cy="811530"/>
            <a:chOff x="0" y="0"/>
            <a:chExt cx="798195" cy="812003"/>
          </a:xfrm>
        </p:grpSpPr>
        <p:sp>
          <p:nvSpPr>
            <p:cNvPr id="47" name="Flowchart: Summing Junction 46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48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9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193381" y="4390772"/>
            <a:ext cx="798195" cy="811530"/>
            <a:chOff x="0" y="0"/>
            <a:chExt cx="798195" cy="812003"/>
          </a:xfrm>
        </p:grpSpPr>
        <p:sp>
          <p:nvSpPr>
            <p:cNvPr id="51" name="Flowchart: Summing Junction 50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52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7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3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921476" y="3356992"/>
            <a:ext cx="798195" cy="811530"/>
            <a:chOff x="0" y="0"/>
            <a:chExt cx="798195" cy="812003"/>
          </a:xfrm>
        </p:grpSpPr>
        <p:sp>
          <p:nvSpPr>
            <p:cNvPr id="55" name="Flowchart: Summing Junction 54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56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4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7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714716" y="3411602"/>
            <a:ext cx="798195" cy="811530"/>
            <a:chOff x="0" y="0"/>
            <a:chExt cx="798195" cy="812003"/>
          </a:xfrm>
        </p:grpSpPr>
        <p:sp>
          <p:nvSpPr>
            <p:cNvPr id="59" name="Flowchart: Summing Junction 58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60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8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1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023451" y="3475737"/>
            <a:ext cx="798195" cy="811530"/>
            <a:chOff x="0" y="0"/>
            <a:chExt cx="798195" cy="812003"/>
          </a:xfrm>
        </p:grpSpPr>
        <p:sp>
          <p:nvSpPr>
            <p:cNvPr id="63" name="Flowchart: Summing Junction 62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64" name="Text Box 2"/>
            <p:cNvSpPr txBox="1">
              <a:spLocks noChangeArrowheads="1"/>
            </p:cNvSpPr>
            <p:nvPr/>
          </p:nvSpPr>
          <p:spPr bwMode="auto">
            <a:xfrm>
              <a:off x="197892" y="0"/>
              <a:ext cx="387323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1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5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cxnSp>
        <p:nvCxnSpPr>
          <p:cNvPr id="66" name="Straight Arrow Connector 65"/>
          <p:cNvCxnSpPr/>
          <p:nvPr/>
        </p:nvCxnSpPr>
        <p:spPr>
          <a:xfrm flipV="1">
            <a:off x="1516856" y="3957067"/>
            <a:ext cx="445770" cy="26670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1363821" y="4785107"/>
            <a:ext cx="380365" cy="7524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2292826" y="5034027"/>
            <a:ext cx="628650" cy="50419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3616801" y="4828287"/>
            <a:ext cx="577850" cy="698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2687796" y="3720212"/>
            <a:ext cx="233680" cy="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2140426" y="4069462"/>
            <a:ext cx="929005" cy="138811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2409666" y="5812537"/>
            <a:ext cx="445770" cy="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3723481" y="3765297"/>
            <a:ext cx="994410" cy="381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5511006" y="3801492"/>
            <a:ext cx="511810" cy="38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5584666" y="4225037"/>
            <a:ext cx="636270" cy="123253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4788376" y="4169792"/>
            <a:ext cx="130810" cy="2667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3668871" y="5801742"/>
            <a:ext cx="1249045" cy="698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11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659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706687"/>
              </p:ext>
            </p:extLst>
          </p:nvPr>
        </p:nvGraphicFramePr>
        <p:xfrm>
          <a:off x="802469" y="214603"/>
          <a:ext cx="7416824" cy="27362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6517"/>
                <a:gridCol w="849197"/>
                <a:gridCol w="1074385"/>
                <a:gridCol w="1075144"/>
                <a:gridCol w="1074385"/>
                <a:gridCol w="1075144"/>
                <a:gridCol w="1182052"/>
              </a:tblGrid>
              <a:tr h="4084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Активност</a:t>
                      </a: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Трајање </a:t>
                      </a:r>
                      <a:endParaRPr lang="sr-Latn-RS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(у данима)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Наредне активности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Претходне активности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Рани </a:t>
                      </a:r>
                      <a:endParaRPr lang="sr-Latn-RS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завршетак (ЕF)</a:t>
                      </a: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Касни завршетак (LF)</a:t>
                      </a: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Укупна временска резерва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1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2;3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>
                          <a:effectLst/>
                        </a:rPr>
                        <a:t>-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2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4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1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3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4;5;6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1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4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8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2,3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7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3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6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9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3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7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8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8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4,7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9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6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-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8,9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756761" y="3607016"/>
            <a:ext cx="5703420" cy="2385471"/>
            <a:chOff x="0" y="-410500"/>
            <a:chExt cx="5707114" cy="2388503"/>
          </a:xfrm>
        </p:grpSpPr>
        <p:sp>
          <p:nvSpPr>
            <p:cNvPr id="7" name="Flowchart: Summing Junction 6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1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0" name="Text Box 2"/>
            <p:cNvSpPr txBox="1">
              <a:spLocks noChangeArrowheads="1"/>
            </p:cNvSpPr>
            <p:nvPr/>
          </p:nvSpPr>
          <p:spPr bwMode="auto">
            <a:xfrm>
              <a:off x="28241" y="229640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1" name="Text Box 2"/>
            <p:cNvSpPr txBox="1">
              <a:spLocks noChangeArrowheads="1"/>
            </p:cNvSpPr>
            <p:nvPr/>
          </p:nvSpPr>
          <p:spPr bwMode="auto">
            <a:xfrm>
              <a:off x="413936" y="22096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2" name="Text Box 2"/>
            <p:cNvSpPr txBox="1">
              <a:spLocks noChangeArrowheads="1"/>
            </p:cNvSpPr>
            <p:nvPr/>
          </p:nvSpPr>
          <p:spPr bwMode="auto">
            <a:xfrm>
              <a:off x="1149191" y="-401701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30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3" name="Text Box 2"/>
            <p:cNvSpPr txBox="1">
              <a:spLocks noChangeArrowheads="1"/>
            </p:cNvSpPr>
            <p:nvPr/>
          </p:nvSpPr>
          <p:spPr bwMode="auto">
            <a:xfrm>
              <a:off x="885256" y="1634985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40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2163645" y="-410500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55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2116504" y="1637008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65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6" name="Text Box 2"/>
            <p:cNvSpPr txBox="1">
              <a:spLocks noChangeArrowheads="1"/>
            </p:cNvSpPr>
            <p:nvPr/>
          </p:nvSpPr>
          <p:spPr bwMode="auto">
            <a:xfrm>
              <a:off x="2059749" y="61976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60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7" name="Text Box 2"/>
            <p:cNvSpPr txBox="1">
              <a:spLocks noChangeArrowheads="1"/>
            </p:cNvSpPr>
            <p:nvPr/>
          </p:nvSpPr>
          <p:spPr bwMode="auto">
            <a:xfrm>
              <a:off x="3962636" y="-371453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90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8" name="Text Box 2"/>
            <p:cNvSpPr txBox="1">
              <a:spLocks noChangeArrowheads="1"/>
            </p:cNvSpPr>
            <p:nvPr/>
          </p:nvSpPr>
          <p:spPr bwMode="auto">
            <a:xfrm>
              <a:off x="3440265" y="61976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75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4156768" y="1526076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85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20" name="Text Box 2"/>
            <p:cNvSpPr txBox="1">
              <a:spLocks noChangeArrowheads="1"/>
            </p:cNvSpPr>
            <p:nvPr/>
          </p:nvSpPr>
          <p:spPr bwMode="auto">
            <a:xfrm>
              <a:off x="5198059" y="-294081"/>
              <a:ext cx="509055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100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891506" y="3360167"/>
            <a:ext cx="798195" cy="811530"/>
            <a:chOff x="0" y="0"/>
            <a:chExt cx="798195" cy="812003"/>
          </a:xfrm>
        </p:grpSpPr>
        <p:sp>
          <p:nvSpPr>
            <p:cNvPr id="31" name="Flowchart: Summing Junction 30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32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2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3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612106" y="5407407"/>
            <a:ext cx="798195" cy="811530"/>
            <a:chOff x="0" y="0"/>
            <a:chExt cx="798195" cy="812003"/>
          </a:xfrm>
        </p:grpSpPr>
        <p:sp>
          <p:nvSpPr>
            <p:cNvPr id="35" name="Flowchart: Summing Junction 34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36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3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7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873851" y="5406772"/>
            <a:ext cx="798195" cy="811530"/>
            <a:chOff x="0" y="0"/>
            <a:chExt cx="798195" cy="812003"/>
          </a:xfrm>
        </p:grpSpPr>
        <p:sp>
          <p:nvSpPr>
            <p:cNvPr id="39" name="Flowchart: Summing Junction 38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40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6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1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914106" y="5308347"/>
            <a:ext cx="798195" cy="811530"/>
            <a:chOff x="0" y="0"/>
            <a:chExt cx="798195" cy="812003"/>
          </a:xfrm>
        </p:grpSpPr>
        <p:sp>
          <p:nvSpPr>
            <p:cNvPr id="43" name="Flowchart: Summing Junction 42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44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9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5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818606" y="4375532"/>
            <a:ext cx="798195" cy="811530"/>
            <a:chOff x="0" y="0"/>
            <a:chExt cx="798195" cy="812003"/>
          </a:xfrm>
        </p:grpSpPr>
        <p:sp>
          <p:nvSpPr>
            <p:cNvPr id="47" name="Flowchart: Summing Junction 46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48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9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2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193381" y="4390772"/>
            <a:ext cx="798195" cy="811530"/>
            <a:chOff x="0" y="0"/>
            <a:chExt cx="798195" cy="812003"/>
          </a:xfrm>
        </p:grpSpPr>
        <p:sp>
          <p:nvSpPr>
            <p:cNvPr id="51" name="Flowchart: Summing Junction 50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52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7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3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921476" y="3356992"/>
            <a:ext cx="798195" cy="811530"/>
            <a:chOff x="0" y="0"/>
            <a:chExt cx="798195" cy="812003"/>
          </a:xfrm>
        </p:grpSpPr>
        <p:sp>
          <p:nvSpPr>
            <p:cNvPr id="55" name="Flowchart: Summing Junction 54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56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4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7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714716" y="3411602"/>
            <a:ext cx="798195" cy="811530"/>
            <a:chOff x="0" y="0"/>
            <a:chExt cx="798195" cy="812003"/>
          </a:xfrm>
        </p:grpSpPr>
        <p:sp>
          <p:nvSpPr>
            <p:cNvPr id="59" name="Flowchart: Summing Junction 58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60" name="Text Box 2"/>
            <p:cNvSpPr txBox="1">
              <a:spLocks noChangeArrowheads="1"/>
            </p:cNvSpPr>
            <p:nvPr/>
          </p:nvSpPr>
          <p:spPr bwMode="auto">
            <a:xfrm>
              <a:off x="279779" y="0"/>
              <a:ext cx="243840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8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1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15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023451" y="3475737"/>
            <a:ext cx="798195" cy="811530"/>
            <a:chOff x="0" y="0"/>
            <a:chExt cx="798195" cy="812003"/>
          </a:xfrm>
        </p:grpSpPr>
        <p:sp>
          <p:nvSpPr>
            <p:cNvPr id="63" name="Flowchart: Summing Junction 62"/>
            <p:cNvSpPr/>
            <p:nvPr/>
          </p:nvSpPr>
          <p:spPr>
            <a:xfrm>
              <a:off x="0" y="6823"/>
              <a:ext cx="798195" cy="805180"/>
            </a:xfrm>
            <a:prstGeom prst="flowChartSummingJunc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r-Latn-RS"/>
            </a:p>
          </p:txBody>
        </p:sp>
        <p:sp>
          <p:nvSpPr>
            <p:cNvPr id="64" name="Text Box 2"/>
            <p:cNvSpPr txBox="1">
              <a:spLocks noChangeArrowheads="1"/>
            </p:cNvSpPr>
            <p:nvPr/>
          </p:nvSpPr>
          <p:spPr bwMode="auto">
            <a:xfrm>
              <a:off x="197892" y="0"/>
              <a:ext cx="387323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Cyrl-RS" sz="1600" b="1">
                  <a:effectLst/>
                  <a:latin typeface="Times New Roman"/>
                  <a:ea typeface="Times New Roman"/>
                </a:rPr>
                <a:t>1</a:t>
              </a:r>
              <a:r>
                <a:rPr lang="sr-Latn-RS" sz="1600" b="1">
                  <a:effectLst/>
                  <a:latin typeface="Times New Roman"/>
                  <a:ea typeface="Times New Roman"/>
                </a:rPr>
                <a:t>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5" name="Text Box 2"/>
            <p:cNvSpPr txBox="1">
              <a:spLocks noChangeArrowheads="1"/>
            </p:cNvSpPr>
            <p:nvPr/>
          </p:nvSpPr>
          <p:spPr bwMode="auto">
            <a:xfrm>
              <a:off x="197893" y="470847"/>
              <a:ext cx="477672" cy="340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r-Latn-RS" sz="1600" b="1">
                  <a:effectLst/>
                  <a:latin typeface="Times New Roman"/>
                  <a:ea typeface="Times New Roman"/>
                </a:rPr>
                <a:t>10</a:t>
              </a:r>
              <a:endParaRPr lang="sr-Latn-RS" sz="1200">
                <a:effectLst/>
                <a:latin typeface="Times New Roman"/>
                <a:ea typeface="Times New Roman"/>
              </a:endParaRPr>
            </a:p>
          </p:txBody>
        </p:sp>
      </p:grpSp>
      <p:cxnSp>
        <p:nvCxnSpPr>
          <p:cNvPr id="66" name="Straight Arrow Connector 65"/>
          <p:cNvCxnSpPr/>
          <p:nvPr/>
        </p:nvCxnSpPr>
        <p:spPr>
          <a:xfrm flipV="1">
            <a:off x="1516856" y="3957067"/>
            <a:ext cx="445770" cy="26670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1363821" y="4785107"/>
            <a:ext cx="380365" cy="7524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2292826" y="5034027"/>
            <a:ext cx="628650" cy="50419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3616801" y="4828287"/>
            <a:ext cx="577850" cy="698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2687796" y="3720212"/>
            <a:ext cx="233680" cy="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2140426" y="4069462"/>
            <a:ext cx="929005" cy="138811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2409666" y="5812537"/>
            <a:ext cx="445770" cy="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3723481" y="3765297"/>
            <a:ext cx="994410" cy="381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5511006" y="3801492"/>
            <a:ext cx="511810" cy="38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5584666" y="4225037"/>
            <a:ext cx="636270" cy="123253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4788376" y="4169792"/>
            <a:ext cx="130810" cy="2667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3668871" y="5801742"/>
            <a:ext cx="1249045" cy="698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11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418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54757"/>
              </p:ext>
            </p:extLst>
          </p:nvPr>
        </p:nvGraphicFramePr>
        <p:xfrm>
          <a:off x="323528" y="116632"/>
          <a:ext cx="8712969" cy="29523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6394"/>
                <a:gridCol w="997601"/>
                <a:gridCol w="1262142"/>
                <a:gridCol w="1263033"/>
                <a:gridCol w="1262142"/>
                <a:gridCol w="1263033"/>
                <a:gridCol w="1388624"/>
              </a:tblGrid>
              <a:tr h="606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Активност</a:t>
                      </a: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Трајање </a:t>
                      </a:r>
                      <a:endParaRPr lang="sr-Latn-RS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(у данима)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Наредне активности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Претходне активности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Рани </a:t>
                      </a:r>
                      <a:endParaRPr lang="sr-Latn-RS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завршетак (ЕF)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Касни завршетак (LF)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Укупна временска резерва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4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1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20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2;3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400" b="1">
                          <a:effectLst/>
                        </a:rPr>
                        <a:t>-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20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20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4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Активност 2</a:t>
                      </a:r>
                      <a:endParaRPr lang="sr-Latn-R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10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4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1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30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60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30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4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3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20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4;5;6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1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40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40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4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4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15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8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2,3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55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75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20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4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5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20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7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3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60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60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4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6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25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9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3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65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70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4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7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15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8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75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75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4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8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15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10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4,7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90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90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4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9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20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10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6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85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90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5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  <a:tr h="234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Активност 10</a:t>
                      </a:r>
                      <a:endParaRPr lang="sr-Latn-R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10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200" b="1">
                          <a:effectLst/>
                        </a:rPr>
                        <a:t>-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8,9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100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>
                          <a:effectLst/>
                        </a:rPr>
                        <a:t>100</a:t>
                      </a:r>
                      <a:endParaRPr lang="sr-Latn-RS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400" b="1" dirty="0">
                          <a:effectLst/>
                        </a:rPr>
                        <a:t>0</a:t>
                      </a:r>
                      <a:endParaRPr lang="sr-Latn-R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pic>
        <p:nvPicPr>
          <p:cNvPr id="1141" name="Picture 1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3528" y="3116901"/>
            <a:ext cx="8712968" cy="3545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93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383</Words>
  <Application>Microsoft Office PowerPoint</Application>
  <PresentationFormat>On-screen Show (4:3)</PresentationFormat>
  <Paragraphs>267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МРЕЖНИ ПЛАН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ismail - [2010]</cp:lastModifiedBy>
  <cp:revision>6</cp:revision>
  <dcterms:created xsi:type="dcterms:W3CDTF">2019-12-08T19:38:11Z</dcterms:created>
  <dcterms:modified xsi:type="dcterms:W3CDTF">2019-12-09T09:06:50Z</dcterms:modified>
</cp:coreProperties>
</file>