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3" r:id="rId3"/>
    <p:sldId id="271" r:id="rId4"/>
    <p:sldId id="258" r:id="rId5"/>
    <p:sldId id="259" r:id="rId6"/>
    <p:sldId id="260" r:id="rId7"/>
    <p:sldId id="261" r:id="rId8"/>
    <p:sldId id="265" r:id="rId9"/>
    <p:sldId id="264" r:id="rId10"/>
    <p:sldId id="268" r:id="rId11"/>
    <p:sldId id="269" r:id="rId12"/>
    <p:sldId id="270" r:id="rId13"/>
    <p:sldId id="26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0860A-5992-40A5-B8C1-9B168983237C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F103B-3E97-4F06-BF20-CD523F899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169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85FAC4F-86DA-42B8-8B05-3C04132308B4}" type="slidenum">
              <a:rPr lang="sr-Latn-RS">
                <a:solidFill>
                  <a:prstClr val="black"/>
                </a:solidFill>
              </a:rPr>
              <a:pPr eaLnBrk="1" hangingPunct="1"/>
              <a:t>1</a:t>
            </a:fld>
            <a:endParaRPr lang="sr-Latn-R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94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08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953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9C6C-4ED5-4351-83C2-DACCFED00E2B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F46E-E30D-4589-9049-13E9ADD9763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802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BA6C-4B3A-4774-B663-2C8A4DA976B9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F858-4D46-4BC3-BC70-8D57E8D395A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618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40796-2FA7-4681-9B85-467A9FE9AF72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9C35-66EA-46A8-937F-4145FAA3188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482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256B-6C1E-42BC-91D1-F2FF25EE93D9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F731-BCA2-4650-8A33-85EF71443EC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517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7688-484B-49EE-8449-A1B81C6530C0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6D08-E3E2-41D0-901D-16368DEEBB1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2439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A2FF-F8AF-491F-9F0F-1FF0ED846D66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8632-4B87-4672-A7A1-40FEC353434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348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45EE-6CD6-4B6E-8DE6-BE0A0DE665C8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8654-4005-4F2A-B33A-DE1E4CBBA32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22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D7E-7A3B-453E-A3F1-127AF9554043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1B40-6C7C-46E7-8A09-0839E309A68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216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9145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CCDB-28DB-4504-A0B0-003A55684CE7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F30A-44C6-4C6F-8EDA-26746E2D0502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380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BFA0-6398-4186-A6B1-C4763A2B93BB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2896-2ADD-4B7B-8385-0FEBE977564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1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25F8-ACC7-499F-94A4-EE5C6BFEF53A}" type="datetime10">
              <a:rPr lang="sr-Latn-RS"/>
              <a:pPr>
                <a:defRPr/>
              </a:pPr>
              <a:t>20:41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A129-D6D2-45E6-8771-B2600575F98A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662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3091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6978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805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714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039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41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114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0999-F3F1-42DB-A8DC-15D95A93CA39}" type="datetimeFigureOut">
              <a:rPr lang="sr-Latn-RS" smtClean="0"/>
              <a:t>19.10.2020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9A85-1D88-4965-BA2C-BFB03CA106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775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22EA1-0391-4935-819C-83741B9D57D2}" type="datetime10">
              <a:rPr lang="sr-Latn-R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20:41</a:t>
            </a:fld>
            <a:endParaRPr lang="sr-Latn-R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CD824-2FE3-4715-A32A-5BFF8A9C3AEF}" type="slidenum">
              <a:rPr lang="sr-Latn-R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r-Latn-R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0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oland.com/" TargetMode="External"/><Relationship Id="rId2" Type="http://schemas.openxmlformats.org/officeDocument/2006/relationships/hyperlink" Target="http://www.mgsi.gov.rs/cir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urbel.com/" TargetMode="External"/><Relationship Id="rId5" Type="http://schemas.openxmlformats.org/officeDocument/2006/relationships/hyperlink" Target="http://www.rgz.gov.rs/" TargetMode="External"/><Relationship Id="rId4" Type="http://schemas.openxmlformats.org/officeDocument/2006/relationships/hyperlink" Target="http://www.ingkomora.org.r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549275"/>
            <a:ext cx="7772400" cy="1871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RS" sz="4000" dirty="0" smtClean="0"/>
              <a:t>	</a:t>
            </a:r>
            <a:endParaRPr lang="sr-Latn-RS" sz="4000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20880" cy="5400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Институције</a:t>
            </a:r>
            <a:endParaRPr lang="sr-Cyrl-RS" sz="36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sr-Cyrl-RS" sz="3600" b="1" dirty="0" smtClean="0">
                <a:solidFill>
                  <a:schemeClr val="tx1"/>
                </a:solidFill>
              </a:rPr>
              <a:t>важне за реализацију инвестиција</a:t>
            </a:r>
          </a:p>
          <a:p>
            <a:pPr algn="l" eaLnBrk="1" hangingPunct="1"/>
            <a:endParaRPr lang="ru-RU" sz="2800" b="1" dirty="0" smtClean="0">
              <a:solidFill>
                <a:schemeClr val="tx1"/>
              </a:solidFill>
            </a:endParaRPr>
          </a:p>
          <a:p>
            <a:pPr marL="514350" indent="-514350" algn="l" eaLnBrk="1" hangingPunct="1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Министарство </a:t>
            </a:r>
            <a:r>
              <a:rPr lang="ru-RU" sz="2800" b="1" dirty="0">
                <a:solidFill>
                  <a:schemeClr val="tx1"/>
                </a:solidFill>
              </a:rPr>
              <a:t>грађевинарства, саобраћаја и </a:t>
            </a:r>
            <a:r>
              <a:rPr lang="ru-RU" sz="2800" b="1" dirty="0" smtClean="0">
                <a:solidFill>
                  <a:schemeClr val="tx1"/>
                </a:solidFill>
              </a:rPr>
              <a:t>инфраструктуре</a:t>
            </a:r>
            <a:endParaRPr lang="sr-Latn-RS" sz="2800" b="1" dirty="0" smtClean="0">
              <a:solidFill>
                <a:schemeClr val="tx1"/>
              </a:solidFill>
            </a:endParaRPr>
          </a:p>
          <a:p>
            <a:pPr marL="514350" indent="-514350" algn="l" eaLnBrk="1" hangingPunct="1">
              <a:buFont typeface="+mj-lt"/>
              <a:buAutoNum type="arabicPeriod"/>
            </a:pPr>
            <a:r>
              <a:rPr lang="sr-Cyrl-RS" sz="2800" b="1" dirty="0" smtClean="0">
                <a:solidFill>
                  <a:schemeClr val="tx1"/>
                </a:solidFill>
              </a:rPr>
              <a:t>Инжењерска комора Србије</a:t>
            </a:r>
          </a:p>
          <a:p>
            <a:pPr marL="514350" indent="-514350" algn="l" eaLnBrk="1" hangingPunct="1">
              <a:buFont typeface="+mj-lt"/>
              <a:buAutoNum type="arabicPeriod"/>
            </a:pPr>
            <a:r>
              <a:rPr lang="sr-Cyrl-RS" sz="2800" b="1" dirty="0" smtClean="0">
                <a:solidFill>
                  <a:schemeClr val="tx1"/>
                </a:solidFill>
              </a:rPr>
              <a:t>Републички геодетски завод</a:t>
            </a:r>
          </a:p>
          <a:p>
            <a:pPr marL="514350" indent="-514350" algn="l" eaLnBrk="1" hangingPunct="1">
              <a:buFont typeface="+mj-lt"/>
              <a:buAutoNum type="arabicPeriod"/>
            </a:pPr>
            <a:r>
              <a:rPr lang="sr-Cyrl-RS" sz="2800" b="1" dirty="0" smtClean="0">
                <a:solidFill>
                  <a:schemeClr val="tx1"/>
                </a:solidFill>
              </a:rPr>
              <a:t>Дирекција за грађевинско земљиште и изградњу Београда</a:t>
            </a:r>
          </a:p>
          <a:p>
            <a:pPr marL="514350" indent="-514350" algn="l" eaLnBrk="1" hangingPunct="1">
              <a:buFont typeface="+mj-lt"/>
              <a:buAutoNum type="arabicPeriod"/>
            </a:pPr>
            <a:r>
              <a:rPr lang="sr-Cyrl-RS" sz="2800" b="1" dirty="0" smtClean="0">
                <a:solidFill>
                  <a:schemeClr val="tx1"/>
                </a:solidFill>
              </a:rPr>
              <a:t>Урбанистички завод Београда</a:t>
            </a:r>
          </a:p>
          <a:p>
            <a:pPr marL="514350" indent="-514350" algn="l" eaLnBrk="1" hangingPunct="1">
              <a:buFont typeface="+mj-lt"/>
              <a:buAutoNum type="arabicPeriod"/>
            </a:pPr>
            <a:endParaRPr lang="sr-Cyrl-RS" sz="2800" b="1" dirty="0" smtClean="0">
              <a:solidFill>
                <a:schemeClr val="tx1"/>
              </a:solidFill>
            </a:endParaRPr>
          </a:p>
          <a:p>
            <a:pPr marL="514350" indent="-514350" algn="l" eaLnBrk="1" hangingPunct="1">
              <a:buFont typeface="+mj-lt"/>
              <a:buAutoNum type="arabicPeriod"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17E7DAF-61CA-43A9-8DEB-D28BF4186539}" type="datetime10">
              <a:rPr lang="sr-Latn-RS">
                <a:solidFill>
                  <a:srgbClr val="898989"/>
                </a:solidFill>
              </a:rPr>
              <a:pPr eaLnBrk="1" hangingPunct="1"/>
              <a:t>20:41</a:t>
            </a:fld>
            <a:endParaRPr lang="sr-Latn-RS">
              <a:solidFill>
                <a:srgbClr val="898989"/>
              </a:solidFill>
            </a:endParaRP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CF1A92F-31DF-4692-AD8A-E8DF52B89147}" type="slidenum">
              <a:rPr lang="sr-Latn-RS">
                <a:solidFill>
                  <a:srgbClr val="898989"/>
                </a:solidFill>
              </a:rPr>
              <a:pPr eaLnBrk="1" hangingPunct="1"/>
              <a:t>1</a:t>
            </a:fld>
            <a:endParaRPr lang="sr-Latn-R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6697" r="14861" b="3125"/>
          <a:stretch/>
        </p:blipFill>
        <p:spPr bwMode="auto">
          <a:xfrm>
            <a:off x="-145143" y="-243408"/>
            <a:ext cx="9289143" cy="710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0"/>
            <a:ext cx="9270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2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7377" r="14745" b="6250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9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 Интернет линкови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Министарство грађевинарства, саобраћаја и инфраструктуре</a:t>
            </a:r>
          </a:p>
          <a:p>
            <a:pPr marL="400050" lvl="1" indent="0">
              <a:buNone/>
            </a:pPr>
            <a:r>
              <a:rPr lang="sr-Cyrl-RS" dirty="0" smtClean="0">
                <a:hlinkClick r:id="rId2"/>
              </a:rPr>
              <a:t> </a:t>
            </a:r>
            <a:r>
              <a:rPr 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http://www.mgsi.gov.rs/cir</a:t>
            </a:r>
            <a:endParaRPr lang="sr-Cyrl-R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Дирекција за грађевинско земљиште</a:t>
            </a:r>
          </a:p>
          <a:p>
            <a:pPr marL="400050" lvl="1" indent="0">
              <a:buNone/>
            </a:pPr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www.beoland.com</a:t>
            </a:r>
            <a:endParaRPr lang="sr-Cyrl-R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Инжењерска комора Србије</a:t>
            </a:r>
          </a:p>
          <a:p>
            <a:pPr marL="400050" lvl="1" indent="0">
              <a:buNone/>
            </a:pPr>
            <a:r>
              <a:rPr 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http://www.ingkomora.org.rs</a:t>
            </a:r>
            <a:r>
              <a:rPr 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Републички геодетски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</a:t>
            </a:r>
          </a:p>
          <a:p>
            <a:pPr marL="400050" lvl="1" indent="0">
              <a:buNone/>
            </a:pPr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www.rgz.gov.rs</a:t>
            </a:r>
            <a:endParaRPr lang="sr-Cyrl-R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Урбанистички завод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Београда</a:t>
            </a:r>
          </a:p>
          <a:p>
            <a:pPr marL="400050" lvl="2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://www.urbel.com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sr-Cyrl-R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248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5" y="1"/>
            <a:ext cx="105131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6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6250" r="16159" b="3672"/>
          <a:stretch/>
        </p:blipFill>
        <p:spPr bwMode="auto">
          <a:xfrm>
            <a:off x="-1" y="-4126"/>
            <a:ext cx="9340955" cy="68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9631" r="15320" b="3749"/>
          <a:stretch/>
        </p:blipFill>
        <p:spPr bwMode="auto">
          <a:xfrm>
            <a:off x="-134803" y="0"/>
            <a:ext cx="98966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2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7105" r="16297" b="3907"/>
          <a:stretch/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3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11462" r="14674" b="2923"/>
          <a:stretch/>
        </p:blipFill>
        <p:spPr bwMode="auto">
          <a:xfrm>
            <a:off x="0" y="-20330"/>
            <a:ext cx="9361715" cy="687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3" t="8879" r="14437" b="4606"/>
          <a:stretch/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8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1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69</Words>
  <Application>Microsoft Office PowerPoint</Application>
  <PresentationFormat>On-screen Show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 </vt:lpstr>
      <vt:lpstr>Корисни Интернет линкови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Slobodan Jovovic</dc:creator>
  <cp:lastModifiedBy>Goran</cp:lastModifiedBy>
  <cp:revision>11</cp:revision>
  <dcterms:created xsi:type="dcterms:W3CDTF">2015-10-13T19:15:59Z</dcterms:created>
  <dcterms:modified xsi:type="dcterms:W3CDTF">2020-10-19T18:44:38Z</dcterms:modified>
</cp:coreProperties>
</file>