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7" autoAdjust="0"/>
    <p:restoredTop sz="94687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655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D8AD7-CC1A-48F3-BD09-F5295E0D8203}" type="datetimeFigureOut">
              <a:rPr lang="sr-Latn-RS" smtClean="0"/>
              <a:t>14.10.2020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8D4D9-E103-484D-82E0-125F4F0A8D9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5907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8D4D9-E103-484D-82E0-125F4F0A8D9C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62341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8D4D9-E103-484D-82E0-125F4F0A8D9C}" type="slidenum">
              <a:rPr lang="sr-Latn-RS" smtClean="0"/>
              <a:t>3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89633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8D4D9-E103-484D-82E0-125F4F0A8D9C}" type="slidenum">
              <a:rPr lang="sr-Latn-RS" smtClean="0"/>
              <a:t>6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05935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4487-137A-4C7A-93BE-5741CEA3B49E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78293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85A9-46E9-4F45-ADB1-B7ED44B9D811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78885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FDBE-E979-42C8-9D96-0BAB342DDDDF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61713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C103-E3B5-4CA8-B258-3FE61FE95945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1953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47634-EDEA-4926-8A3B-FA963FCA745C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495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ECE1-C2EB-4F22-AC87-E8B8FAE5584E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08786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4EC1-1493-49C8-92AC-CC1508D99EF4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46280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997-0B5E-45A8-BF52-980C795A9B8C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95615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B4D0-A3FA-414E-87DE-C93E2B0D7DA4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94036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98EB-0E93-40CE-80DA-C91049F58DF3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4314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3EE0-FF53-406C-BBB7-DD017D690FEF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81919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C94B6-72F0-407F-989F-BFBB2EE7D846}" type="datetime10">
              <a:rPr lang="sr-Latn-RS" smtClean="0"/>
              <a:t>14:27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E1B30-659E-44B3-9D31-479A074F8DF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760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irovic@orion.r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7772400" cy="3240360"/>
          </a:xfrm>
        </p:spPr>
        <p:txBody>
          <a:bodyPr>
            <a:normAutofit fontScale="90000"/>
          </a:bodyPr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УПРАВЉАЊЕ ПРОЈЕКТИМА И ИНВЕСТИЦИЈАМА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4221088"/>
            <a:ext cx="7344816" cy="1872208"/>
          </a:xfrm>
        </p:spPr>
        <p:txBody>
          <a:bodyPr>
            <a:normAutofit fontScale="85000" lnSpcReduction="20000"/>
          </a:bodyPr>
          <a:lstStyle/>
          <a:p>
            <a:pPr marL="0" lvl="1" algn="l"/>
            <a:r>
              <a:rPr lang="sr-Cyrl-R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</a:t>
            </a:r>
            <a:r>
              <a:rPr lang="sr-Cyrl-R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др Горан Ћировић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дипл. грађ. инж.</a:t>
            </a:r>
          </a:p>
          <a:p>
            <a:pPr algn="l"/>
            <a:r>
              <a:rPr lang="sr-Latn-R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</a:t>
            </a:r>
            <a:r>
              <a:rPr lang="sr-Latn-R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ovic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@orion.rs</a:t>
            </a:r>
            <a:endParaRPr lang="sr-Latn-R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Грађевински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одсек</a:t>
            </a:r>
            <a:r>
              <a:rPr lang="sr-Latn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Хајдук Станкова бр. 2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спрат, кабинет број 9 </a:t>
            </a:r>
            <a:r>
              <a:rPr lang="ru-RU" sz="2400" dirty="0"/>
              <a:t/>
            </a:r>
            <a:br>
              <a:rPr lang="ru-RU" sz="2400" dirty="0"/>
            </a:br>
            <a:endParaRPr lang="sr-Latn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sr-Cyrl-R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6432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89640" cy="1512168"/>
          </a:xfrm>
        </p:spPr>
        <p:txBody>
          <a:bodyPr>
            <a:normAutofit fontScale="90000"/>
          </a:bodyPr>
          <a:lstStyle/>
          <a:p>
            <a:r>
              <a:rPr lang="sr-Cyrl-C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УПРАВЉАЊЕ ПРОЈЕКТИМА И ИНВЕСТИЦИЈАМА</a:t>
            </a:r>
            <a:endParaRPr lang="sr-Latn-R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8965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Студијски програм: </a:t>
            </a:r>
            <a:r>
              <a:rPr 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Геодезија-</a:t>
            </a:r>
            <a:r>
              <a:rPr lang="sr-Cyrl-C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Геоматика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Врста и ниво студија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струковне 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r-Cyrl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Семестар:	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C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</a:t>
            </a:r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предмета: 	</a:t>
            </a:r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Изборни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Број ЕСПБ: </a:t>
            </a:r>
            <a:r>
              <a:rPr 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Услов: </a:t>
            </a:r>
            <a:r>
              <a:rPr 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Нема услова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2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277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УПРАВЉАЊЕ ПРОЈЕКТИМА И ИНВЕСТИЦИЈАМА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7091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r-Cyrl-C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Циљ предмета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Циљ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је 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геодетски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инжењери овладају процедурама за ефикасно управљање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инвестиционим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пројектима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Ово је релативно нова област, која је у свету доживела верификацију, нарочито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пројекте.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омогућава да се управљање пројектима проучи са више аспеката: техничко-технолошког, правног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економског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sr-Cyrl-C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 предмета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 програм предмета управљање инвестицијама доприноси образовном циљу тако што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омогућава инжењерима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 обављање стручних послова и процедура у инвестиционим подухватима.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омогућава разумевање процеса управљања инвестиционим пројектом, упознавање са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садржајем бизнис-планова, инвестиционих програма и студија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оправданости, упознавање са релевантном регулативом и програмима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финансијских институција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3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4643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УПРАВЉАЊЕ ПРОЈЕКТИМА И ИНВЕСТИЦИЈАМА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820472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Увод</a:t>
            </a:r>
          </a:p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 Финансијски процеси и управљање инвестиционим пројектом</a:t>
            </a:r>
          </a:p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 Инвестиције</a:t>
            </a:r>
          </a:p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 Бизнис план</a:t>
            </a:r>
          </a:p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 Процедура реализације објеката</a:t>
            </a:r>
          </a:p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 Студија оправданости</a:t>
            </a:r>
          </a:p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 Финансијски показатељи инвестирања</a:t>
            </a:r>
          </a:p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 </a:t>
            </a:r>
            <a:r>
              <a:rPr lang="ru-RU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Уговорна 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документација за привођење локације намени</a:t>
            </a:r>
          </a:p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 Контрола финансијских токова и пословања у грађевинарству</a:t>
            </a:r>
          </a:p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 Планирање, реализација и контрола активности у процедури реализације инвестиционих </a:t>
            </a:r>
            <a:r>
              <a:rPr lang="ru-RU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пројеката финансираних 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стране међународних финансијских институција</a:t>
            </a:r>
          </a:p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 Регулатива која се односи на финансије у грађевинарству</a:t>
            </a:r>
          </a:p>
          <a:p>
            <a:pPr marL="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 Програми спољне помоћи међународних </a:t>
            </a:r>
            <a:r>
              <a:rPr lang="ru-RU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институција</a:t>
            </a:r>
            <a:endParaRPr lang="sr-Cyrl-R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4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4645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УПРАВЉАЊЕ ПРОЈЕКТИМА И ИНВЕСТИЦИЈАМА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Закони и Правилници (База прописа)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УПРАВЉАЊЕ ИНВЕСТИЦИЈАМА </a:t>
            </a:r>
          </a:p>
          <a:p>
            <a:pPr marL="400050" lvl="1" indent="0">
              <a:buNone/>
            </a:pPr>
            <a:r>
              <a:rPr lang="sr-Latn-R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измењено и допуњено издање Београд, 2013. Проф. др Горан Ћировић</a:t>
            </a:r>
            <a:endParaRPr lang="sr-Latn-R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5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4365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УПРАВЉАЊЕ ПРОЈЕКТИМА И ИНВЕСТИЦИЈАМА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Cyrl-C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Број часова активне </a:t>
            </a:r>
            <a:r>
              <a:rPr lang="sr-Cyrl-C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наставе</a:t>
            </a:r>
            <a:endParaRPr lang="sr-Latn-R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Предавања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	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Вежбе: 	</a:t>
            </a:r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C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Методе извођења наставе</a:t>
            </a:r>
            <a:endParaRPr lang="sr-Latn-R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243138">
              <a:tabLst>
                <a:tab pos="2155825" algn="l"/>
              </a:tabLst>
            </a:pPr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Предавања: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теме 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обрађују према </a:t>
            </a:r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распореду 	  наведеном 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садржају предмета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27025">
              <a:tabLst>
                <a:tab pos="2155825" algn="l"/>
              </a:tabLst>
            </a:pPr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Вежбе: 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семинарски радови</a:t>
            </a:r>
            <a:endParaRPr lang="sr-Latn-R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6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7513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УПРАВЉАЊЕ ПРОЈЕКТИМА И ИНВЕСТИЦИЈАМА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C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Оцена знања (максимални број поена 100):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Семинарски радови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Бизнис план					</a:t>
            </a:r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поена</a:t>
            </a: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30 поена</a:t>
            </a:r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Мрежни план  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поена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Усмени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испит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20 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поена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1B30-659E-44B3-9D31-479A074F8DF7}" type="slidenum">
              <a:rPr lang="sr-Latn-RS" smtClean="0"/>
              <a:t>7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7607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218</Words>
  <Application>Microsoft Office PowerPoint</Application>
  <PresentationFormat>On-screen Show (4:3)</PresentationFormat>
  <Paragraphs>74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УПРАВЉАЊЕ ПРОЈЕКТИМА И ИНВЕСТИЦИЈАМА </vt:lpstr>
      <vt:lpstr>УПРАВЉАЊЕ ПРОЈЕКТИМА И ИНВЕСТИЦИЈАМА</vt:lpstr>
      <vt:lpstr>УПРАВЉАЊЕ ПРОЈЕКТИМА И ИНВЕСТИЦИЈАМА</vt:lpstr>
      <vt:lpstr>УПРАВЉАЊЕ ПРОЈЕКТИМА И ИНВЕСТИЦИЈАМА</vt:lpstr>
      <vt:lpstr>УПРАВЉАЊЕ ПРОЈЕКТИМА И ИНВЕСТИЦИЈАМА</vt:lpstr>
      <vt:lpstr>УПРАВЉАЊЕ ПРОЈЕКТИМА И ИНВЕСТИЦИЈАМА</vt:lpstr>
      <vt:lpstr>УПРАВЉАЊЕ ПРОЈЕКТИМА И ИНВЕСТИЦИЈАМА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Назив предмета   ОСНОВИ  ГРАЂЕВИНАРСТВА</dc:title>
  <dc:creator>Slobodan</dc:creator>
  <cp:lastModifiedBy>Goran</cp:lastModifiedBy>
  <cp:revision>41</cp:revision>
  <dcterms:created xsi:type="dcterms:W3CDTF">2015-10-06T19:17:58Z</dcterms:created>
  <dcterms:modified xsi:type="dcterms:W3CDTF">2020-10-14T12:31:18Z</dcterms:modified>
</cp:coreProperties>
</file>